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89" r:id="rId7"/>
    <p:sldId id="261" r:id="rId8"/>
    <p:sldId id="286" r:id="rId9"/>
    <p:sldId id="262" r:id="rId10"/>
    <p:sldId id="263" r:id="rId11"/>
    <p:sldId id="264" r:id="rId12"/>
    <p:sldId id="283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84" r:id="rId24"/>
    <p:sldId id="276" r:id="rId25"/>
    <p:sldId id="277" r:id="rId26"/>
    <p:sldId id="278" r:id="rId27"/>
    <p:sldId id="285" r:id="rId28"/>
    <p:sldId id="279" r:id="rId29"/>
    <p:sldId id="287" r:id="rId30"/>
    <p:sldId id="280" r:id="rId31"/>
    <p:sldId id="288" r:id="rId32"/>
    <p:sldId id="28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40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7DD6E-08CC-481E-A8AD-689D5E729D77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3AB43-4B71-414F-8FCA-A4AE3F222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3AB43-4B71-414F-8FCA-A4AE3F222B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9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5961-75B1-4519-BB09-9D981F702289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08602-47FD-444C-B8AC-9DFF9107DC4A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2A33-6045-4943-AD07-E5D5E31A859A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37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7FB6-D875-47B6-8583-F42DBE42FFEC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499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867-723C-4BCC-BC46-D0517F9541B8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53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A246B-E890-41E0-ACCA-3C79DE98277F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51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537A-64C7-475C-ADDC-DAC71C4314AE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06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359AB-E91A-4D26-8317-1C119379FD17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59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EF81-A70A-424D-80D9-A1372BC1E1E9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1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F5E9-FA7E-4D92-895C-D03A74183B15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75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A58C-A6BA-4CCE-8ACB-5EF4EE671005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0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40E4-84FF-4E2A-9CBB-FA34857A634F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57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AFE4-78AE-4D3B-85A1-BF4B439F09A0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3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E204-F244-4D6E-949D-C7B76668C32F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2BD9B-44AF-4FFC-BD16-3FA29332C860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2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0091B-F600-4A12-94E9-0A5C813A1CE6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7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009E-5FF5-4854-9BF1-BBB545E60480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2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93E5CAD-4153-41E1-B9E2-3C8193EC0B57}" type="datetime1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44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5vzCjvUwMXg" TargetMode="External"/><Relationship Id="rId5" Type="http://schemas.openxmlformats.org/officeDocument/2006/relationships/hyperlink" Target="https://www.stackoverflow.com/" TargetMode="External"/><Relationship Id="rId4" Type="http://schemas.openxmlformats.org/officeDocument/2006/relationships/hyperlink" Target="https://www.codecademy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in529/CSE-2112-OOP-Project/tree/main" TargetMode="External"/><Relationship Id="rId2" Type="http://schemas.openxmlformats.org/officeDocument/2006/relationships/hyperlink" Target="https://youtu.be/9hC3Vglsp2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1726-0E6E-E3FC-6F73-0F925209A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42332"/>
            <a:ext cx="10992923" cy="2971801"/>
          </a:xfrm>
        </p:spPr>
        <p:txBody>
          <a:bodyPr/>
          <a:lstStyle/>
          <a:p>
            <a:pPr algn="ctr"/>
            <a:r>
              <a:rPr lang="en-US" b="1" dirty="0"/>
              <a:t>Travel and tourism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A265B-57D5-585E-B1C6-382B72F4F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3429000"/>
            <a:ext cx="6400800" cy="258874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CSE- 2112 : OOP Project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Made by: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Md. Mahmudur Rahman Moin (30)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Md. Sharif (14)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University of Dhaka</a:t>
            </a:r>
          </a:p>
        </p:txBody>
      </p:sp>
    </p:spTree>
    <p:extLst>
      <p:ext uri="{BB962C8B-B14F-4D97-AF65-F5344CB8AC3E}">
        <p14:creationId xmlns:p14="http://schemas.microsoft.com/office/powerpoint/2010/main" val="1511454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82B-2D4F-5E14-D3C2-8F7E9887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972CD8-582F-1509-B889-55880703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2579" y="1359244"/>
            <a:ext cx="5452279" cy="22983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EA413-974F-304D-E8A4-95D31977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99A15-CFC7-9DF3-4640-2240D1B9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46" y="4113335"/>
            <a:ext cx="8408212" cy="2138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3B8191-3676-E8FD-8D5E-4B6B8F101F85}"/>
              </a:ext>
            </a:extLst>
          </p:cNvPr>
          <p:cNvSpPr txBox="1"/>
          <p:nvPr/>
        </p:nvSpPr>
        <p:spPr>
          <a:xfrm>
            <a:off x="646111" y="2059961"/>
            <a:ext cx="5000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 query = "insert into account values ('"+username+"', '"+name+"', '"+password+"', '"+phone+"', '"+email+"')";</a:t>
            </a:r>
          </a:p>
        </p:txBody>
      </p:sp>
    </p:spTree>
    <p:extLst>
      <p:ext uri="{BB962C8B-B14F-4D97-AF65-F5344CB8AC3E}">
        <p14:creationId xmlns:p14="http://schemas.microsoft.com/office/powerpoint/2010/main" val="381050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9CA4-C573-2488-C18A-D96C016A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Password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3EEDBC-B86D-D69F-C592-E1A6B093D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60852"/>
            <a:ext cx="5792525" cy="25203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1DDAD-940B-391C-5950-CE68493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9760B-90E9-F2B0-8925-6B7D3F65AA3F}"/>
              </a:ext>
            </a:extLst>
          </p:cNvPr>
          <p:cNvSpPr txBox="1"/>
          <p:nvPr/>
        </p:nvSpPr>
        <p:spPr>
          <a:xfrm>
            <a:off x="233753" y="1494372"/>
            <a:ext cx="5560541" cy="33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First searches by the username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If username matches from </a:t>
            </a:r>
            <a:r>
              <a:rPr lang="en-US" dirty="0" err="1"/>
              <a:t>sql</a:t>
            </a:r>
            <a:r>
              <a:rPr lang="en-US" dirty="0"/>
              <a:t> database, it prints full name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Phone number and email, which is used to sign up, must be remembered to regain password</a:t>
            </a:r>
          </a:p>
        </p:txBody>
      </p:sp>
    </p:spTree>
    <p:extLst>
      <p:ext uri="{BB962C8B-B14F-4D97-AF65-F5344CB8AC3E}">
        <p14:creationId xmlns:p14="http://schemas.microsoft.com/office/powerpoint/2010/main" val="412634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4E35-60A1-B2B0-4237-2CA5DF33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Screen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DCF4EC-3598-8FE3-2295-4ACDAD99E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9376" y="1454421"/>
            <a:ext cx="4926042" cy="28556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140E1-E505-725A-FDD3-61868FC3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E3118-C112-E7B8-40CE-E49AC2E5843C}"/>
              </a:ext>
            </a:extLst>
          </p:cNvPr>
          <p:cNvSpPr txBox="1"/>
          <p:nvPr/>
        </p:nvSpPr>
        <p:spPr>
          <a:xfrm>
            <a:off x="531341" y="1692876"/>
            <a:ext cx="60548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Thread and </a:t>
            </a:r>
            <a:r>
              <a:rPr lang="en-US" dirty="0" err="1"/>
              <a:t>JProgressBar</a:t>
            </a:r>
            <a:r>
              <a:rPr lang="en-US" dirty="0"/>
              <a:t> are used to handle the loading bar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 run method:</a:t>
            </a:r>
          </a:p>
          <a:p>
            <a:r>
              <a:rPr lang="en-US" dirty="0"/>
              <a:t>	for(int </a:t>
            </a:r>
            <a:r>
              <a:rPr lang="en-US" dirty="0" err="1"/>
              <a:t>i</a:t>
            </a:r>
            <a:r>
              <a:rPr lang="en-US" dirty="0"/>
              <a:t>=1; </a:t>
            </a:r>
            <a:r>
              <a:rPr lang="en-US" dirty="0" err="1"/>
              <a:t>i</a:t>
            </a:r>
            <a:r>
              <a:rPr lang="en-US" dirty="0"/>
              <a:t>&lt;=101; 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r>
              <a:rPr lang="en-US" dirty="0"/>
              <a:t>                int max = </a:t>
            </a:r>
            <a:r>
              <a:rPr lang="en-US" dirty="0" err="1"/>
              <a:t>bar.getMaximum</a:t>
            </a:r>
            <a:r>
              <a:rPr lang="en-US" dirty="0"/>
              <a:t>();</a:t>
            </a:r>
          </a:p>
          <a:p>
            <a:r>
              <a:rPr lang="en-US" dirty="0"/>
              <a:t>                int value = </a:t>
            </a:r>
            <a:r>
              <a:rPr lang="en-US" dirty="0" err="1"/>
              <a:t>bar.getValue</a:t>
            </a:r>
            <a:r>
              <a:rPr lang="en-US" dirty="0"/>
              <a:t>();</a:t>
            </a:r>
          </a:p>
          <a:p>
            <a:r>
              <a:rPr lang="en-US" dirty="0"/>
              <a:t>                </a:t>
            </a:r>
          </a:p>
          <a:p>
            <a:r>
              <a:rPr lang="en-US" dirty="0"/>
              <a:t>                if(value &lt; max){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bar.setValue</a:t>
            </a:r>
            <a:r>
              <a:rPr lang="en-US" dirty="0"/>
              <a:t>(</a:t>
            </a:r>
            <a:r>
              <a:rPr lang="en-US" dirty="0" err="1"/>
              <a:t>bar.getValue</a:t>
            </a:r>
            <a:r>
              <a:rPr lang="en-US" dirty="0"/>
              <a:t>() + 1);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    else{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setVisible</a:t>
            </a:r>
            <a:r>
              <a:rPr lang="en-US" dirty="0"/>
              <a:t>(false);</a:t>
            </a:r>
          </a:p>
          <a:p>
            <a:r>
              <a:rPr lang="en-US" dirty="0"/>
              <a:t>                    new Dashboard(username);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    </a:t>
            </a:r>
            <a:r>
              <a:rPr lang="en-US" dirty="0" err="1"/>
              <a:t>Thread.sleep</a:t>
            </a:r>
            <a:r>
              <a:rPr lang="en-US" dirty="0"/>
              <a:t>(50);</a:t>
            </a:r>
          </a:p>
          <a:p>
            <a:r>
              <a:rPr lang="en-US" dirty="0"/>
              <a:t>         }</a:t>
            </a:r>
          </a:p>
        </p:txBody>
      </p:sp>
    </p:spTree>
    <p:extLst>
      <p:ext uri="{BB962C8B-B14F-4D97-AF65-F5344CB8AC3E}">
        <p14:creationId xmlns:p14="http://schemas.microsoft.com/office/powerpoint/2010/main" val="327831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861B-1CF1-95B6-DABA-F8219FDC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BF3AF-F06C-E82E-D831-4EA188647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764" y="1409748"/>
            <a:ext cx="10166051" cy="4995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253ED-ADD7-8345-8C90-03FDD8C2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1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0BB3-24A4-5FB2-0E4E-E91D780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Personal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A58D6C-5AC3-9B49-0179-35F9023BC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1000" y="1331119"/>
            <a:ext cx="4901791" cy="31914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C754A-65FD-14B3-6154-78C6F38B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B27B1-1ECB-A11C-891D-637DB353F055}"/>
              </a:ext>
            </a:extLst>
          </p:cNvPr>
          <p:cNvSpPr txBox="1"/>
          <p:nvPr/>
        </p:nvSpPr>
        <p:spPr>
          <a:xfrm>
            <a:off x="531340" y="1331119"/>
            <a:ext cx="61907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Adding further </a:t>
            </a:r>
            <a:r>
              <a:rPr lang="en-US" dirty="0" err="1"/>
              <a:t>informations</a:t>
            </a:r>
            <a:r>
              <a:rPr lang="en-US" dirty="0"/>
              <a:t> (ID, ID number, Gender, Country, Address) with sign up details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JComboBox</a:t>
            </a:r>
            <a:r>
              <a:rPr lang="en-US" dirty="0"/>
              <a:t> used for drop down box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JRadioButton</a:t>
            </a:r>
            <a:r>
              <a:rPr lang="en-US" dirty="0"/>
              <a:t> used for gender and ensuring only one button is selected at a time: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ButtonGroup</a:t>
            </a:r>
            <a:r>
              <a:rPr lang="en-US" dirty="0"/>
              <a:t> </a:t>
            </a:r>
            <a:r>
              <a:rPr lang="en-US" dirty="0" err="1"/>
              <a:t>bg</a:t>
            </a:r>
            <a:r>
              <a:rPr lang="en-US" dirty="0"/>
              <a:t> = new </a:t>
            </a:r>
            <a:r>
              <a:rPr lang="en-US" dirty="0" err="1"/>
              <a:t>ButtonGroup</a:t>
            </a:r>
            <a:r>
              <a:rPr lang="en-US" dirty="0"/>
              <a:t>(); </a:t>
            </a:r>
          </a:p>
          <a:p>
            <a:r>
              <a:rPr lang="en-US" dirty="0"/>
              <a:t>// For selecting only one of the genders</a:t>
            </a:r>
          </a:p>
          <a:p>
            <a:r>
              <a:rPr lang="en-US" dirty="0"/>
              <a:t>        </a:t>
            </a:r>
            <a:r>
              <a:rPr lang="en-US" dirty="0" err="1"/>
              <a:t>bg.add</a:t>
            </a:r>
            <a:r>
              <a:rPr lang="en-US" dirty="0"/>
              <a:t>(</a:t>
            </a:r>
            <a:r>
              <a:rPr lang="en-US" dirty="0" err="1"/>
              <a:t>rmale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bg.add</a:t>
            </a:r>
            <a:r>
              <a:rPr lang="en-US" dirty="0"/>
              <a:t>(</a:t>
            </a:r>
            <a:r>
              <a:rPr lang="en-US" dirty="0" err="1"/>
              <a:t>rfemale</a:t>
            </a:r>
            <a:r>
              <a:rPr lang="en-US" dirty="0"/>
              <a:t>);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Informations</a:t>
            </a:r>
            <a:r>
              <a:rPr lang="en-US" dirty="0"/>
              <a:t> are stored in customer table of </a:t>
            </a:r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64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4C28-20E0-FAE4-5C75-1EAAF303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Personal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A62B50-761D-5F84-F064-861C53B86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166" y="1464084"/>
            <a:ext cx="9168727" cy="14005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14832-B33F-62F4-7F9D-8379CF7D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FF2D6-6D34-0B5F-C9CD-52CBFF50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56" y="3216387"/>
            <a:ext cx="4904442" cy="31799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9BEED2-0B13-6100-C71A-169395DDC914}"/>
              </a:ext>
            </a:extLst>
          </p:cNvPr>
          <p:cNvSpPr txBox="1"/>
          <p:nvPr/>
        </p:nvSpPr>
        <p:spPr>
          <a:xfrm>
            <a:off x="646110" y="3207129"/>
            <a:ext cx="54498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 c = new Conn();</a:t>
            </a:r>
          </a:p>
          <a:p>
            <a:endParaRPr lang="en-US" dirty="0"/>
          </a:p>
          <a:p>
            <a:r>
              <a:rPr lang="en-US" dirty="0"/>
              <a:t>String query = "update customer set username = '"+username+"', id = '"+id+"', number = '"+number+"', name = '"+name+"', gender = '"+gender+"', country = '"+country+"', address = '"+address+"', phone = '"+phone+"', email = '"+email+“’”;</a:t>
            </a:r>
          </a:p>
          <a:p>
            <a:endParaRPr lang="en-US" dirty="0"/>
          </a:p>
          <a:p>
            <a:r>
              <a:rPr lang="en-US" dirty="0" err="1"/>
              <a:t>c.s.executeUpdate</a:t>
            </a:r>
            <a:r>
              <a:rPr lang="en-US" dirty="0"/>
              <a:t>(query);</a:t>
            </a:r>
          </a:p>
        </p:txBody>
      </p:sp>
    </p:spTree>
    <p:extLst>
      <p:ext uri="{BB962C8B-B14F-4D97-AF65-F5344CB8AC3E}">
        <p14:creationId xmlns:p14="http://schemas.microsoft.com/office/powerpoint/2010/main" val="3761401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62A8-E6EF-3336-1B53-574E5802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Personal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5ACE0D-D6DF-3D17-C58A-F99CC8B4B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111" y="1558368"/>
            <a:ext cx="4447628" cy="31960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3B202-7AB4-F64E-08A5-7AC0A8A9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08544-22B9-701D-8466-7CF6C08DA4EC}"/>
              </a:ext>
            </a:extLst>
          </p:cNvPr>
          <p:cNvSpPr txBox="1"/>
          <p:nvPr/>
        </p:nvSpPr>
        <p:spPr>
          <a:xfrm>
            <a:off x="646111" y="1558368"/>
            <a:ext cx="57952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 query = "select * from customer where username = '"+username+"'";</a:t>
            </a:r>
          </a:p>
          <a:p>
            <a:r>
              <a:rPr lang="en-US" dirty="0"/>
              <a:t>            </a:t>
            </a:r>
          </a:p>
          <a:p>
            <a:r>
              <a:rPr lang="en-US" dirty="0" err="1"/>
              <a:t>ResultSet</a:t>
            </a:r>
            <a:r>
              <a:rPr lang="en-US" dirty="0"/>
              <a:t> res = </a:t>
            </a:r>
            <a:r>
              <a:rPr lang="en-US" dirty="0" err="1"/>
              <a:t>conn.s.executeQuery</a:t>
            </a:r>
            <a:r>
              <a:rPr lang="en-US" dirty="0"/>
              <a:t>(query);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while(</a:t>
            </a:r>
            <a:r>
              <a:rPr lang="en-US" dirty="0" err="1"/>
              <a:t>res.next</a:t>
            </a:r>
            <a:r>
              <a:rPr lang="en-US" dirty="0"/>
              <a:t>()){</a:t>
            </a:r>
          </a:p>
          <a:p>
            <a:r>
              <a:rPr lang="en-US" dirty="0"/>
              <a:t>                </a:t>
            </a:r>
            <a:r>
              <a:rPr lang="en-US" dirty="0" err="1"/>
              <a:t>labelusername.setText</a:t>
            </a:r>
            <a:r>
              <a:rPr lang="en-US" dirty="0"/>
              <a:t>(</a:t>
            </a:r>
            <a:r>
              <a:rPr lang="en-US" dirty="0" err="1"/>
              <a:t>res.getString</a:t>
            </a:r>
            <a:r>
              <a:rPr lang="en-US" dirty="0"/>
              <a:t>("username"));</a:t>
            </a:r>
          </a:p>
          <a:p>
            <a:r>
              <a:rPr lang="en-US" dirty="0"/>
              <a:t>                </a:t>
            </a:r>
          </a:p>
          <a:p>
            <a:r>
              <a:rPr lang="en-US" dirty="0" err="1"/>
              <a:t>labelid.setText</a:t>
            </a:r>
            <a:r>
              <a:rPr lang="en-US" dirty="0"/>
              <a:t>(</a:t>
            </a:r>
            <a:r>
              <a:rPr lang="en-US" dirty="0" err="1"/>
              <a:t>res.getString</a:t>
            </a:r>
            <a:r>
              <a:rPr lang="en-US" dirty="0"/>
              <a:t>("id"));</a:t>
            </a:r>
          </a:p>
          <a:p>
            <a:r>
              <a:rPr lang="en-US" dirty="0"/>
              <a:t>                </a:t>
            </a:r>
            <a:r>
              <a:rPr lang="en-US" dirty="0" err="1"/>
              <a:t>labelnumber.setText</a:t>
            </a:r>
            <a:r>
              <a:rPr lang="en-US" dirty="0"/>
              <a:t>(</a:t>
            </a:r>
            <a:r>
              <a:rPr lang="en-US" dirty="0" err="1"/>
              <a:t>res.getString</a:t>
            </a:r>
            <a:r>
              <a:rPr lang="en-US" dirty="0"/>
              <a:t>("number"));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560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C1B9-212F-1FFD-B717-4185142C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Account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861C72-DFE8-B446-F4B2-FBFAF0CC2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35" y="1472102"/>
            <a:ext cx="4866445" cy="35127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C9B83-CD52-5128-87E5-A27B74302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27D49-097E-9F33-903C-667A9BC3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612" y="1472102"/>
            <a:ext cx="4901053" cy="35326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F2BE0D2-B8CE-02A6-0A55-7F0F421395C4}"/>
              </a:ext>
            </a:extLst>
          </p:cNvPr>
          <p:cNvSpPr/>
          <p:nvPr/>
        </p:nvSpPr>
        <p:spPr>
          <a:xfrm>
            <a:off x="5348472" y="2804984"/>
            <a:ext cx="1484814" cy="62401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9ED-AF04-1505-28C6-842FA220AA5E}"/>
              </a:ext>
            </a:extLst>
          </p:cNvPr>
          <p:cNvSpPr txBox="1"/>
          <p:nvPr/>
        </p:nvSpPr>
        <p:spPr>
          <a:xfrm>
            <a:off x="1022318" y="5357906"/>
            <a:ext cx="933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c.s.executeUpdate</a:t>
            </a:r>
            <a:r>
              <a:rPr lang="en-US" dirty="0"/>
              <a:t>("delete from account where username = '"+username+"'");</a:t>
            </a:r>
          </a:p>
          <a:p>
            <a:r>
              <a:rPr lang="en-US" dirty="0" err="1"/>
              <a:t>c.s.executeUpdate</a:t>
            </a:r>
            <a:r>
              <a:rPr lang="en-US" dirty="0"/>
              <a:t>("delete from customer where username = '"+username+"'");</a:t>
            </a:r>
          </a:p>
        </p:txBody>
      </p:sp>
    </p:spTree>
    <p:extLst>
      <p:ext uri="{BB962C8B-B14F-4D97-AF65-F5344CB8AC3E}">
        <p14:creationId xmlns:p14="http://schemas.microsoft.com/office/powerpoint/2010/main" val="260899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9237-3DD5-9E4F-BD8B-35368541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Package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79A8EF-39AE-9D03-5716-8055CFFF8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5338" y="452718"/>
            <a:ext cx="4235567" cy="28014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B1885-FF64-7CF7-480D-7EA80BD8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345F1-4598-69DE-27CF-BDA73380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21" y="3517576"/>
            <a:ext cx="4235567" cy="2974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491AD-F5A7-B9E8-3B71-576429DB183E}"/>
              </a:ext>
            </a:extLst>
          </p:cNvPr>
          <p:cNvSpPr txBox="1"/>
          <p:nvPr/>
        </p:nvSpPr>
        <p:spPr>
          <a:xfrm>
            <a:off x="456122" y="2090172"/>
            <a:ext cx="4892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//For tab</a:t>
            </a:r>
          </a:p>
          <a:p>
            <a:r>
              <a:rPr lang="en-US" sz="1400" dirty="0" err="1"/>
              <a:t>JTabbedPane</a:t>
            </a:r>
            <a:r>
              <a:rPr lang="en-US" sz="1400" dirty="0"/>
              <a:t> tab = new </a:t>
            </a:r>
            <a:r>
              <a:rPr lang="en-US" sz="1400" dirty="0" err="1"/>
              <a:t>JTabbedPane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JPanel</a:t>
            </a:r>
            <a:r>
              <a:rPr lang="en-US" sz="1400" dirty="0"/>
              <a:t> p1 = </a:t>
            </a:r>
            <a:r>
              <a:rPr lang="en-US" sz="1400" dirty="0" err="1"/>
              <a:t>createPackage</a:t>
            </a:r>
            <a:r>
              <a:rPr lang="en-US" sz="1400" dirty="0"/>
              <a:t>(package1);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tab.addTab</a:t>
            </a:r>
            <a:r>
              <a:rPr lang="en-US" sz="1400" dirty="0"/>
              <a:t>("Package 1", null, p1);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JPanel</a:t>
            </a:r>
            <a:r>
              <a:rPr lang="en-US" sz="1400" dirty="0"/>
              <a:t> p2 = </a:t>
            </a:r>
            <a:r>
              <a:rPr lang="en-US" sz="1400" dirty="0" err="1"/>
              <a:t>createPackage</a:t>
            </a:r>
            <a:r>
              <a:rPr lang="en-US" sz="1400" dirty="0"/>
              <a:t>(package2);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tab.addTab</a:t>
            </a:r>
            <a:r>
              <a:rPr lang="en-US" sz="1400" dirty="0"/>
              <a:t>("Package 2", null, p2);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JPanel</a:t>
            </a:r>
            <a:r>
              <a:rPr lang="en-US" sz="1400" dirty="0"/>
              <a:t> p3 = </a:t>
            </a:r>
            <a:r>
              <a:rPr lang="en-US" sz="1400" dirty="0" err="1"/>
              <a:t>createPackage</a:t>
            </a:r>
            <a:r>
              <a:rPr lang="en-US" sz="1400" dirty="0"/>
              <a:t>(package3);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tab.addTab</a:t>
            </a:r>
            <a:r>
              <a:rPr lang="en-US" sz="1400" dirty="0"/>
              <a:t>("Package 3", null, p3);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add(tab);</a:t>
            </a:r>
          </a:p>
        </p:txBody>
      </p:sp>
    </p:spTree>
    <p:extLst>
      <p:ext uri="{BB962C8B-B14F-4D97-AF65-F5344CB8AC3E}">
        <p14:creationId xmlns:p14="http://schemas.microsoft.com/office/powerpoint/2010/main" val="3341222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85CA-937B-F4C9-5395-227C7A9F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Package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AE261C-FBDC-B89C-0F6F-D1732EE70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371" y="3704501"/>
            <a:ext cx="8617688" cy="29681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D9199-EBAC-C52D-7D91-80A687D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E5B8D-83EF-A1DD-F96B-340F1BDC042D}"/>
              </a:ext>
            </a:extLst>
          </p:cNvPr>
          <p:cNvSpPr txBox="1"/>
          <p:nvPr/>
        </p:nvSpPr>
        <p:spPr>
          <a:xfrm>
            <a:off x="909370" y="1458097"/>
            <a:ext cx="10186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Insert values of package, total persons and price in </a:t>
            </a:r>
            <a:r>
              <a:rPr lang="en-US" dirty="0" err="1"/>
              <a:t>bookpackage</a:t>
            </a:r>
            <a:r>
              <a:rPr lang="en-US" dirty="0"/>
              <a:t> table in </a:t>
            </a:r>
            <a:r>
              <a:rPr lang="en-US" dirty="0" err="1"/>
              <a:t>mysql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Package price set by if-else condition for drop down box:</a:t>
            </a:r>
          </a:p>
          <a:p>
            <a:r>
              <a:rPr lang="en-US" dirty="0"/>
              <a:t>	Premium package  =  Tk 20000/- per person</a:t>
            </a:r>
          </a:p>
          <a:p>
            <a:r>
              <a:rPr lang="en-US" dirty="0"/>
              <a:t>	Standard package =  Tk 15000/- per person</a:t>
            </a:r>
          </a:p>
          <a:p>
            <a:r>
              <a:rPr lang="en-US" dirty="0"/>
              <a:t>	Basic package =  Tk 12000/- per person</a:t>
            </a:r>
          </a:p>
        </p:txBody>
      </p:sp>
    </p:spTree>
    <p:extLst>
      <p:ext uri="{BB962C8B-B14F-4D97-AF65-F5344CB8AC3E}">
        <p14:creationId xmlns:p14="http://schemas.microsoft.com/office/powerpoint/2010/main" val="323591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A1CB5-CD46-2367-E6F2-83BE66C0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21959"/>
            <a:ext cx="8534400" cy="68923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F464-EF91-AB5B-0C2E-2B6753D1C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67" y="1235677"/>
            <a:ext cx="8534400" cy="52003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Reduce manual work for travel agencies by digitizing bookings, payments, and customer inquiries.</a:t>
            </a:r>
          </a:p>
          <a:p>
            <a:r>
              <a:rPr lang="en-US" dirty="0">
                <a:solidFill>
                  <a:schemeClr val="tx1"/>
                </a:solidFill>
              </a:rPr>
              <a:t>Enable customers to search for destinations, hotels, transport options, and tour packages effortlessly.</a:t>
            </a:r>
          </a:p>
          <a:p>
            <a:r>
              <a:rPr lang="en-US" dirty="0">
                <a:solidFill>
                  <a:schemeClr val="tx1"/>
                </a:solidFill>
              </a:rPr>
              <a:t>Offer a user-friendly interface with an intuitive booking process.</a:t>
            </a:r>
          </a:p>
          <a:p>
            <a:r>
              <a:rPr lang="en-US" dirty="0">
                <a:solidFill>
                  <a:schemeClr val="tx1"/>
                </a:solidFill>
              </a:rPr>
              <a:t>Store and manage travel-related information such as hotels, tourist spots, pricing, and user details in a structured database.</a:t>
            </a:r>
          </a:p>
          <a:p>
            <a:r>
              <a:rPr lang="en-US" dirty="0">
                <a:solidFill>
                  <a:schemeClr val="tx1"/>
                </a:solidFill>
              </a:rPr>
              <a:t>Ensure quick retrieval and updates of information.</a:t>
            </a:r>
          </a:p>
          <a:p>
            <a:r>
              <a:rPr lang="en-US" dirty="0">
                <a:solidFill>
                  <a:schemeClr val="tx1"/>
                </a:solidFill>
              </a:rPr>
              <a:t>Allow users to book hotels and tour packages through an integrated system.</a:t>
            </a:r>
          </a:p>
          <a:p>
            <a:r>
              <a:rPr lang="en-US" dirty="0">
                <a:solidFill>
                  <a:schemeClr val="tx1"/>
                </a:solidFill>
              </a:rPr>
              <a:t>Design the system to handle multiple users and large datasets efficiently.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1AECF-FF61-8626-4548-C6F554ED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0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CB49-7F0E-5DFF-017A-BBD552B42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AB5B9-65E6-CBB8-C879-2198BA8E8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38" y="1496735"/>
            <a:ext cx="4432514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Similar functionality to view personal details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9123F-4303-896F-7B41-D26F6F46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8779E-5C16-963A-868D-DFB53C2E1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38" y="4446737"/>
            <a:ext cx="7497221" cy="182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B8A0E-6400-BD0B-CC30-4AE4F56C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54" y="1400272"/>
            <a:ext cx="5415685" cy="27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74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59DF-C331-DBED-F7F8-A31AEDCD2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Hotels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A28135-2106-CEFE-81CE-ECE2124DD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2404" y="932658"/>
            <a:ext cx="3279283" cy="28544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EB5EC-296F-5757-9694-789EDEA7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CCDE1-5A1B-563A-CBC1-C802DB735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192" y="4058920"/>
            <a:ext cx="3279283" cy="2601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98FE4-47A3-0906-F8F4-8BDA3356097C}"/>
              </a:ext>
            </a:extLst>
          </p:cNvPr>
          <p:cNvSpPr txBox="1"/>
          <p:nvPr/>
        </p:nvSpPr>
        <p:spPr>
          <a:xfrm>
            <a:off x="506627" y="1383957"/>
            <a:ext cx="6114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JTabbedPane</a:t>
            </a:r>
            <a:r>
              <a:rPr lang="en-US" dirty="0"/>
              <a:t> is used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String[] hotel1 = {"Atlantis Hotel", "hotel1.jpg"};</a:t>
            </a:r>
          </a:p>
          <a:p>
            <a:r>
              <a:rPr lang="en-US" dirty="0"/>
              <a:t>String[] hotel2 = {"Sea Pearl Hotel", "hotel2.jpg"};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Functionality is similar to check package</a:t>
            </a:r>
          </a:p>
        </p:txBody>
      </p:sp>
    </p:spTree>
    <p:extLst>
      <p:ext uri="{BB962C8B-B14F-4D97-AF65-F5344CB8AC3E}">
        <p14:creationId xmlns:p14="http://schemas.microsoft.com/office/powerpoint/2010/main" val="1952142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DADF-4E73-DA41-DB3C-6632FC0B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Hotel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35FC2-0975-EED2-2751-F3909A20E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430" y="1976816"/>
            <a:ext cx="4648309" cy="25210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5FBAA-B988-3729-EA96-ED579B2D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03D13-218E-CC1A-7766-F47A250B87E0}"/>
              </a:ext>
            </a:extLst>
          </p:cNvPr>
          <p:cNvSpPr txBox="1"/>
          <p:nvPr/>
        </p:nvSpPr>
        <p:spPr>
          <a:xfrm>
            <a:off x="646111" y="1643449"/>
            <a:ext cx="5717619" cy="336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Prices are inserted in hotel table in </a:t>
            </a:r>
            <a:r>
              <a:rPr lang="en-US" dirty="0" err="1"/>
              <a:t>mysql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Choice keyword is used to make object of the dropdown boxes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If-else conditions and arithmetic operations used for calculating prices for selected hotel with preferred facilities(AC and Food)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If book hotel button is clicked, then information are stored in </a:t>
            </a:r>
            <a:r>
              <a:rPr lang="en-US" dirty="0" err="1"/>
              <a:t>bookhotel</a:t>
            </a:r>
            <a:r>
              <a:rPr lang="en-US" dirty="0"/>
              <a:t> table in </a:t>
            </a:r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8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E43C-C6AD-845F-3932-60F018FE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Hotel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26127E-4065-37C9-91BA-3694016CF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053" y="1754394"/>
            <a:ext cx="7839101" cy="45520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0F7D-E085-364A-AE70-27492428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82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CBF2-A2CE-01BF-43FE-974B3373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Booked Hotel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222EB5-9569-7EE9-1D2C-E21C78716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089" y="1632508"/>
            <a:ext cx="6936711" cy="41957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80C78-4E1C-7681-2063-F2AF8ED4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950E8-7512-D6AC-8946-D4C2D5D908E0}"/>
              </a:ext>
            </a:extLst>
          </p:cNvPr>
          <p:cNvSpPr txBox="1"/>
          <p:nvPr/>
        </p:nvSpPr>
        <p:spPr>
          <a:xfrm>
            <a:off x="646111" y="1632508"/>
            <a:ext cx="391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Functionality is similar to view personal details class</a:t>
            </a:r>
          </a:p>
        </p:txBody>
      </p:sp>
    </p:spTree>
    <p:extLst>
      <p:ext uri="{BB962C8B-B14F-4D97-AF65-F5344CB8AC3E}">
        <p14:creationId xmlns:p14="http://schemas.microsoft.com/office/powerpoint/2010/main" val="1141537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1256-F0F6-2F7F-070D-E03D8A08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B8FA-810F-2AFF-0AFA-81BEA6E98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620431"/>
            <a:ext cx="5346916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Similar functionalities and attributes to Check Packages are used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JTabbedPane</a:t>
            </a:r>
            <a:r>
              <a:rPr lang="en-US" dirty="0"/>
              <a:t> used for multiple tab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String are similarly handled like before in View Hotel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C49E6-AF56-6CE4-BD14-F7C7DBA5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4A93-7F85-5305-2E38-B0F3F595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286" y="1477515"/>
            <a:ext cx="4219985" cy="3348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42AEF-5F07-9FAD-6D9B-DFFCD6BC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35" y="3718171"/>
            <a:ext cx="3600214" cy="28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00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22EB-9604-8727-C313-626770FC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04B2-0EFD-D43C-0FB8-E6D4BFF3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71005"/>
            <a:ext cx="6236602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Utility application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If button is clicked this code will run and execute the calculator:</a:t>
            </a:r>
          </a:p>
          <a:p>
            <a:pPr marL="0" indent="0">
              <a:buNone/>
            </a:pPr>
            <a:r>
              <a:rPr lang="en-US" dirty="0"/>
              <a:t>	try{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Runtime.getRuntime</a:t>
            </a:r>
            <a:r>
              <a:rPr lang="en-US" dirty="0"/>
              <a:t>().exec("calc.exe");</a:t>
            </a:r>
          </a:p>
          <a:p>
            <a:pPr marL="0" indent="0">
              <a:buNone/>
            </a:pPr>
            <a:r>
              <a:rPr lang="en-US" dirty="0"/>
              <a:t>       }catch(Exception e){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dirty="0" err="1"/>
              <a:t>e.printStackTrace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 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6CA56-B401-DB5B-2DA9-9ACFADE13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86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4113-0A23-CF52-B57E-E16C26D3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D546D4-5BF9-C73F-29AE-F184BDAF3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453" y="1583080"/>
            <a:ext cx="8757381" cy="49260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017E6-9FB1-7A0A-903B-4BBA0E24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10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0A35-E764-D4B7-55A8-2D8B9D4C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D06E-3B0A-47D4-3561-48B6C5D23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69859"/>
            <a:ext cx="8946541" cy="4195481"/>
          </a:xfrm>
        </p:spPr>
        <p:txBody>
          <a:bodyPr/>
          <a:lstStyle/>
          <a:p>
            <a:r>
              <a:rPr lang="en-US" dirty="0"/>
              <a:t>Adding a payment method for paying booked prices</a:t>
            </a:r>
          </a:p>
          <a:p>
            <a:r>
              <a:rPr lang="en-US" dirty="0"/>
              <a:t>More enhanced Graphical interfaces with less effort</a:t>
            </a:r>
          </a:p>
          <a:p>
            <a:r>
              <a:rPr lang="en-US" dirty="0"/>
              <a:t>Spots from abroad will be available soon</a:t>
            </a:r>
          </a:p>
          <a:p>
            <a:r>
              <a:rPr lang="en-US" dirty="0"/>
              <a:t>After introduction of abroad tourism flight price will be added to the packages</a:t>
            </a:r>
          </a:p>
          <a:p>
            <a:r>
              <a:rPr lang="en-US" dirty="0"/>
              <a:t>More developed security system in securing personal information of the users</a:t>
            </a:r>
          </a:p>
          <a:p>
            <a:r>
              <a:rPr lang="en-US" dirty="0"/>
              <a:t>Easier ways to password recovery and log 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B750B-C019-4174-CCDE-0E3CE0EE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9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6D9A-992C-3366-EC34-48F29CB0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AB436-1234-8757-1FEF-A517DEA18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96314"/>
            <a:ext cx="5449890" cy="4852085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Md. Mahmudur Rahman Moin-30:</a:t>
            </a:r>
          </a:p>
          <a:p>
            <a:r>
              <a:rPr lang="en-US" dirty="0"/>
              <a:t>Database integration using MySQL</a:t>
            </a:r>
          </a:p>
          <a:p>
            <a:r>
              <a:rPr lang="en-US" dirty="0"/>
              <a:t>Development of Dashboard UI</a:t>
            </a:r>
          </a:p>
          <a:p>
            <a:r>
              <a:rPr lang="en-US" dirty="0"/>
              <a:t>Managing user’s personal details</a:t>
            </a:r>
          </a:p>
          <a:p>
            <a:r>
              <a:rPr lang="en-US" dirty="0"/>
              <a:t>Account deletion system</a:t>
            </a:r>
          </a:p>
          <a:p>
            <a:r>
              <a:rPr lang="en-US" dirty="0"/>
              <a:t>Package details using multiple tab</a:t>
            </a:r>
          </a:p>
          <a:p>
            <a:r>
              <a:rPr lang="en-US" dirty="0"/>
              <a:t>Package booking system</a:t>
            </a:r>
          </a:p>
          <a:p>
            <a:r>
              <a:rPr lang="en-US" dirty="0"/>
              <a:t>Destination tabs</a:t>
            </a:r>
          </a:p>
          <a:p>
            <a:r>
              <a:rPr lang="en-US" dirty="0"/>
              <a:t>Utility app : Calculator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E495-724D-0612-D76F-766CDA4E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393A57-5F62-756B-E831-EAFA2B335D8F}"/>
              </a:ext>
            </a:extLst>
          </p:cNvPr>
          <p:cNvSpPr txBox="1">
            <a:spLocks/>
          </p:cNvSpPr>
          <p:nvPr/>
        </p:nvSpPr>
        <p:spPr>
          <a:xfrm>
            <a:off x="6578361" y="1396313"/>
            <a:ext cx="5449890" cy="4852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u="sng" dirty="0"/>
              <a:t>Md. Sharif-14:</a:t>
            </a:r>
          </a:p>
          <a:p>
            <a:r>
              <a:rPr lang="en-US" dirty="0"/>
              <a:t>Splash intro</a:t>
            </a:r>
          </a:p>
          <a:p>
            <a:r>
              <a:rPr lang="en-US" dirty="0"/>
              <a:t>Login and Signup mechanism</a:t>
            </a:r>
          </a:p>
          <a:p>
            <a:r>
              <a:rPr lang="en-US" dirty="0"/>
              <a:t>Password recovery system</a:t>
            </a:r>
          </a:p>
          <a:p>
            <a:r>
              <a:rPr lang="en-US" dirty="0"/>
              <a:t>Loading screen system</a:t>
            </a:r>
          </a:p>
          <a:p>
            <a:r>
              <a:rPr lang="en-US" dirty="0"/>
              <a:t>Checking hotel details using multiple tab</a:t>
            </a:r>
          </a:p>
          <a:p>
            <a:r>
              <a:rPr lang="en-US" dirty="0"/>
              <a:t>Hotel booking system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535AB-692D-3D33-1FD5-8A2553111449}"/>
              </a:ext>
            </a:extLst>
          </p:cNvPr>
          <p:cNvCxnSpPr/>
          <p:nvPr/>
        </p:nvCxnSpPr>
        <p:spPr>
          <a:xfrm>
            <a:off x="6096000" y="1260389"/>
            <a:ext cx="0" cy="54246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50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A964-FFE8-2FB5-5768-C84F5C17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3743"/>
            <a:ext cx="8534400" cy="850787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DE86F-5597-B581-7C12-21400A668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334530"/>
            <a:ext cx="10823576" cy="51898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JDBS for storing and using multiple user and hotel information</a:t>
            </a:r>
          </a:p>
          <a:p>
            <a:r>
              <a:rPr lang="en-US" dirty="0">
                <a:solidFill>
                  <a:schemeClr val="tx1"/>
                </a:solidFill>
              </a:rPr>
              <a:t>Spectacular interfaces including colors and images</a:t>
            </a:r>
          </a:p>
          <a:p>
            <a:r>
              <a:rPr lang="en-US" dirty="0">
                <a:solidFill>
                  <a:schemeClr val="tx1"/>
                </a:solidFill>
              </a:rPr>
              <a:t>Splash window at intro</a:t>
            </a:r>
          </a:p>
          <a:p>
            <a:r>
              <a:rPr lang="en-US" dirty="0">
                <a:solidFill>
                  <a:schemeClr val="tx1"/>
                </a:solidFill>
              </a:rPr>
              <a:t>Storing phone number and email in Sign up menu</a:t>
            </a:r>
          </a:p>
          <a:p>
            <a:r>
              <a:rPr lang="en-US" dirty="0">
                <a:solidFill>
                  <a:schemeClr val="tx1"/>
                </a:solidFill>
              </a:rPr>
              <a:t>Password recovery system using phone number and email</a:t>
            </a:r>
          </a:p>
          <a:p>
            <a:r>
              <a:rPr lang="en-US" dirty="0">
                <a:solidFill>
                  <a:schemeClr val="tx1"/>
                </a:solidFill>
              </a:rPr>
              <a:t>Loading screen after logging in</a:t>
            </a:r>
          </a:p>
          <a:p>
            <a:r>
              <a:rPr lang="en-US" dirty="0">
                <a:solidFill>
                  <a:schemeClr val="tx1"/>
                </a:solidFill>
              </a:rPr>
              <a:t>Dashboard menu to access all the necessary functions</a:t>
            </a:r>
          </a:p>
          <a:p>
            <a:r>
              <a:rPr lang="en-US" dirty="0">
                <a:solidFill>
                  <a:schemeClr val="tx1"/>
                </a:solidFill>
              </a:rPr>
              <a:t>Log out button in dashboard</a:t>
            </a:r>
          </a:p>
          <a:p>
            <a:r>
              <a:rPr lang="en-US" dirty="0">
                <a:solidFill>
                  <a:schemeClr val="tx1"/>
                </a:solidFill>
              </a:rPr>
              <a:t>Add and update personal information</a:t>
            </a:r>
          </a:p>
          <a:p>
            <a:r>
              <a:rPr lang="en-US" dirty="0">
                <a:solidFill>
                  <a:schemeClr val="tx1"/>
                </a:solidFill>
              </a:rPr>
              <a:t>Deleting account</a:t>
            </a:r>
          </a:p>
          <a:p>
            <a:r>
              <a:rPr lang="en-US" dirty="0">
                <a:solidFill>
                  <a:schemeClr val="tx1"/>
                </a:solidFill>
              </a:rPr>
              <a:t>Checking available hotels, packages and tour destination</a:t>
            </a:r>
          </a:p>
          <a:p>
            <a:r>
              <a:rPr lang="en-US" dirty="0">
                <a:solidFill>
                  <a:schemeClr val="tx1"/>
                </a:solidFill>
              </a:rPr>
              <a:t>Booking hotels and packages</a:t>
            </a:r>
          </a:p>
          <a:p>
            <a:r>
              <a:rPr lang="en-US" dirty="0">
                <a:solidFill>
                  <a:schemeClr val="tx1"/>
                </a:solidFill>
              </a:rPr>
              <a:t>Utility application: Calculator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1DADB-79A0-9CFB-8E66-072331C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0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851F-B70A-9EF4-1106-639DAFA6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2434-B0A2-268A-1E57-58CD0F439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Language: Java</a:t>
            </a:r>
          </a:p>
          <a:p>
            <a:r>
              <a:rPr lang="en-US" dirty="0"/>
              <a:t>GUI Design tool: Java Swing</a:t>
            </a:r>
          </a:p>
          <a:p>
            <a:r>
              <a:rPr lang="en-US" dirty="0"/>
              <a:t>Database: MySQL JDBS</a:t>
            </a:r>
          </a:p>
          <a:p>
            <a:r>
              <a:rPr lang="en-US" dirty="0"/>
              <a:t>IDE: Apache NetBeans IDE 24</a:t>
            </a:r>
          </a:p>
          <a:p>
            <a:r>
              <a:rPr lang="en-US" dirty="0"/>
              <a:t>OS: Windows 10 /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340DB-F6ED-9E6E-FB73-0ABE76DD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12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03BD-D3AE-5870-1034-3E0A5582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F2EE-A386-E18B-6F0E-138C4C82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107000"/>
              </a:lnSpc>
              <a:spcAft>
                <a:spcPts val="450"/>
              </a:spcAft>
              <a:buClr>
                <a:srgbClr val="00B0F0"/>
              </a:buClr>
              <a:buSzPts val="1200"/>
            </a:pPr>
            <a:r>
              <a:rPr lang="en-IN" sz="1800" u="none" strike="noStrike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</a:t>
            </a:r>
            <a:endParaRPr lang="en-US" sz="1800" u="none" strike="noStrike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07000"/>
              </a:lnSpc>
              <a:spcAft>
                <a:spcPts val="450"/>
              </a:spcAft>
              <a:buClr>
                <a:srgbClr val="00B0F0"/>
              </a:buClr>
              <a:buSzPts val="1200"/>
            </a:pPr>
            <a:r>
              <a:rPr lang="en-IN" sz="1800" u="none" strike="noStrike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</a:t>
            </a:r>
            <a:endParaRPr lang="en-US" sz="1800" u="none" strike="noStrike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07000"/>
              </a:lnSpc>
              <a:spcAft>
                <a:spcPts val="450"/>
              </a:spcAft>
              <a:buClr>
                <a:srgbClr val="00B0F0"/>
              </a:buClr>
              <a:buSzPts val="1200"/>
            </a:pPr>
            <a:r>
              <a:rPr lang="en-IN" sz="1800" u="none" strike="noStrike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https://www.codecademy.com</a:t>
            </a:r>
            <a:endParaRPr lang="en-US" sz="1800" u="none" strike="noStrike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07000"/>
              </a:lnSpc>
              <a:spcAft>
                <a:spcPts val="450"/>
              </a:spcAft>
              <a:buClr>
                <a:srgbClr val="00B0F0"/>
              </a:buClr>
              <a:buSzPts val="1200"/>
            </a:pPr>
            <a:r>
              <a:rPr lang="en-IN" sz="1800" u="none" strike="noStrike" dirty="0"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https://www.stackoverflow.com</a:t>
            </a:r>
            <a:endParaRPr lang="en-US" sz="1800" u="none" strike="noStrike" dirty="0"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B0F0"/>
              </a:buClr>
            </a:pPr>
            <a:r>
              <a:rPr lang="en-IN" sz="180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https://youtu.be/5vzCjvUwMXg</a:t>
            </a:r>
            <a:endParaRPr lang="en-US" sz="18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F151F-6696-6E67-9438-BA036B12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79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3990-7918-8354-57B2-D443ECFF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9811A-09BE-25AB-0F0D-6F37BAA3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4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02C-009A-077D-E215-9E7B701C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50111"/>
            <a:ext cx="8534400" cy="1507067"/>
          </a:xfrm>
        </p:spPr>
        <p:txBody>
          <a:bodyPr/>
          <a:lstStyle/>
          <a:p>
            <a:r>
              <a:rPr lang="en-US" b="1" dirty="0"/>
              <a:t>Diagram of the project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941101-EC59-791A-6F3E-ED9C9E39F27C}"/>
              </a:ext>
            </a:extLst>
          </p:cNvPr>
          <p:cNvSpPr/>
          <p:nvPr/>
        </p:nvSpPr>
        <p:spPr>
          <a:xfrm>
            <a:off x="4593621" y="1039766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Splash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3E16C6-EA11-F25C-1BFD-001BEBE34710}"/>
              </a:ext>
            </a:extLst>
          </p:cNvPr>
          <p:cNvSpPr/>
          <p:nvPr/>
        </p:nvSpPr>
        <p:spPr>
          <a:xfrm>
            <a:off x="4593621" y="2518197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 menu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3890B0A-4977-1E17-6845-219331D7144A}"/>
              </a:ext>
            </a:extLst>
          </p:cNvPr>
          <p:cNvSpPr/>
          <p:nvPr/>
        </p:nvSpPr>
        <p:spPr>
          <a:xfrm>
            <a:off x="7744594" y="3577700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Forget Password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18473D-4A9C-90DA-3EDB-0746DDEAB985}"/>
              </a:ext>
            </a:extLst>
          </p:cNvPr>
          <p:cNvSpPr/>
          <p:nvPr/>
        </p:nvSpPr>
        <p:spPr>
          <a:xfrm>
            <a:off x="1785497" y="3356695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F7DB9A-12B9-B999-79E2-0B2987108E24}"/>
              </a:ext>
            </a:extLst>
          </p:cNvPr>
          <p:cNvSpPr/>
          <p:nvPr/>
        </p:nvSpPr>
        <p:spPr>
          <a:xfrm>
            <a:off x="4593621" y="4127156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3ACC1D-4C30-F851-8E34-38AD1D6B7B08}"/>
              </a:ext>
            </a:extLst>
          </p:cNvPr>
          <p:cNvSpPr/>
          <p:nvPr/>
        </p:nvSpPr>
        <p:spPr>
          <a:xfrm>
            <a:off x="4542659" y="5710446"/>
            <a:ext cx="2202572" cy="70919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9950D30-F285-D96F-8998-6A3B6A2E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961300-2A9D-A360-CFBB-DE8BE7CBD11F}"/>
              </a:ext>
            </a:extLst>
          </p:cNvPr>
          <p:cNvCxnSpPr>
            <a:stCxn id="20" idx="4"/>
            <a:endCxn id="23" idx="0"/>
          </p:cNvCxnSpPr>
          <p:nvPr/>
        </p:nvCxnSpPr>
        <p:spPr>
          <a:xfrm flipH="1">
            <a:off x="5643945" y="2026934"/>
            <a:ext cx="1" cy="491263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FB5A0E-1EC4-43D1-3783-9E24682FA93D}"/>
              </a:ext>
            </a:extLst>
          </p:cNvPr>
          <p:cNvCxnSpPr/>
          <p:nvPr/>
        </p:nvCxnSpPr>
        <p:spPr>
          <a:xfrm flipH="1">
            <a:off x="3781168" y="3175686"/>
            <a:ext cx="812453" cy="42013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345FBE-024B-7EAE-17C0-C8EE854DBB93}"/>
              </a:ext>
            </a:extLst>
          </p:cNvPr>
          <p:cNvCxnSpPr>
            <a:stCxn id="23" idx="4"/>
          </p:cNvCxnSpPr>
          <p:nvPr/>
        </p:nvCxnSpPr>
        <p:spPr>
          <a:xfrm flipH="1">
            <a:off x="5643945" y="3505365"/>
            <a:ext cx="1" cy="65824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8E16D-54BF-81E0-CBC5-2FA12639384D}"/>
              </a:ext>
            </a:extLst>
          </p:cNvPr>
          <p:cNvCxnSpPr>
            <a:cxnSpLocks/>
          </p:cNvCxnSpPr>
          <p:nvPr/>
        </p:nvCxnSpPr>
        <p:spPr>
          <a:xfrm>
            <a:off x="6694270" y="3175686"/>
            <a:ext cx="1176984" cy="658799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8B0855-7E82-6BD4-69A5-5577E15E597A}"/>
              </a:ext>
            </a:extLst>
          </p:cNvPr>
          <p:cNvCxnSpPr>
            <a:stCxn id="30" idx="4"/>
          </p:cNvCxnSpPr>
          <p:nvPr/>
        </p:nvCxnSpPr>
        <p:spPr>
          <a:xfrm flipH="1">
            <a:off x="5643945" y="5114324"/>
            <a:ext cx="1" cy="53134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82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C939-4A53-4F2C-8991-D6ED4CCD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0296"/>
            <a:ext cx="9404723" cy="869455"/>
          </a:xfrm>
        </p:spPr>
        <p:txBody>
          <a:bodyPr/>
          <a:lstStyle/>
          <a:p>
            <a:r>
              <a:rPr lang="en-US" b="1" dirty="0"/>
              <a:t>Diagram of the project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1FEEE2-38DE-91DD-3BFF-81239DB82A71}"/>
              </a:ext>
            </a:extLst>
          </p:cNvPr>
          <p:cNvSpPr/>
          <p:nvPr/>
        </p:nvSpPr>
        <p:spPr>
          <a:xfrm>
            <a:off x="4870437" y="3055569"/>
            <a:ext cx="2451125" cy="12113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02F9D5B-6905-9802-23EE-FA98846A99AA}"/>
              </a:ext>
            </a:extLst>
          </p:cNvPr>
          <p:cNvSpPr/>
          <p:nvPr/>
        </p:nvSpPr>
        <p:spPr>
          <a:xfrm>
            <a:off x="791862" y="1807368"/>
            <a:ext cx="1256998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Personal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96D9287-CD16-7931-A502-761BD6B1C879}"/>
              </a:ext>
            </a:extLst>
          </p:cNvPr>
          <p:cNvSpPr/>
          <p:nvPr/>
        </p:nvSpPr>
        <p:spPr>
          <a:xfrm>
            <a:off x="723005" y="3684662"/>
            <a:ext cx="1256998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Personal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A278CEF-85A7-A496-382B-8FBDA69EB6DD}"/>
              </a:ext>
            </a:extLst>
          </p:cNvPr>
          <p:cNvSpPr/>
          <p:nvPr/>
        </p:nvSpPr>
        <p:spPr>
          <a:xfrm>
            <a:off x="2566620" y="1065028"/>
            <a:ext cx="1256998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Personal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771A5B2-C4C9-BD62-573E-6D093BDD1A86}"/>
              </a:ext>
            </a:extLst>
          </p:cNvPr>
          <p:cNvSpPr/>
          <p:nvPr/>
        </p:nvSpPr>
        <p:spPr>
          <a:xfrm>
            <a:off x="2528777" y="5124371"/>
            <a:ext cx="1294841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Current Account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5B28DEF-8CAE-A3C8-3B1F-EA9F282B77C9}"/>
              </a:ext>
            </a:extLst>
          </p:cNvPr>
          <p:cNvSpPr/>
          <p:nvPr/>
        </p:nvSpPr>
        <p:spPr>
          <a:xfrm>
            <a:off x="5223039" y="1353817"/>
            <a:ext cx="133339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Check Packages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FF33D1-1584-C970-2F8C-512C1E3CD583}"/>
              </a:ext>
            </a:extLst>
          </p:cNvPr>
          <p:cNvSpPr/>
          <p:nvPr/>
        </p:nvSpPr>
        <p:spPr>
          <a:xfrm>
            <a:off x="4511032" y="5579488"/>
            <a:ext cx="133339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Book Packages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F1C67AF-878D-859F-3629-848499512D8E}"/>
              </a:ext>
            </a:extLst>
          </p:cNvPr>
          <p:cNvSpPr/>
          <p:nvPr/>
        </p:nvSpPr>
        <p:spPr>
          <a:xfrm>
            <a:off x="7899391" y="1344245"/>
            <a:ext cx="120804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Package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43F7490-1C2C-A393-CC06-FF9E59A0B352}"/>
              </a:ext>
            </a:extLst>
          </p:cNvPr>
          <p:cNvSpPr/>
          <p:nvPr/>
        </p:nvSpPr>
        <p:spPr>
          <a:xfrm>
            <a:off x="6347573" y="5579488"/>
            <a:ext cx="120804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Hotels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3BAC21D-449A-BFCE-6823-780611523DDC}"/>
              </a:ext>
            </a:extLst>
          </p:cNvPr>
          <p:cNvSpPr/>
          <p:nvPr/>
        </p:nvSpPr>
        <p:spPr>
          <a:xfrm>
            <a:off x="9518676" y="1922073"/>
            <a:ext cx="871745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Book Hotel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5905C0-1051-3618-17DE-3E2FADFFE191}"/>
              </a:ext>
            </a:extLst>
          </p:cNvPr>
          <p:cNvSpPr/>
          <p:nvPr/>
        </p:nvSpPr>
        <p:spPr>
          <a:xfrm>
            <a:off x="7899391" y="5411102"/>
            <a:ext cx="1058821" cy="7735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Booked Hotel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9A9703D-A98E-BA8A-BAA3-F3D3C40DE581}"/>
              </a:ext>
            </a:extLst>
          </p:cNvPr>
          <p:cNvSpPr/>
          <p:nvPr/>
        </p:nvSpPr>
        <p:spPr>
          <a:xfrm>
            <a:off x="10204445" y="2948783"/>
            <a:ext cx="1318060" cy="4802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Destination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54090D-722A-E030-883B-3F66BA98A5EB}"/>
              </a:ext>
            </a:extLst>
          </p:cNvPr>
          <p:cNvSpPr/>
          <p:nvPr/>
        </p:nvSpPr>
        <p:spPr>
          <a:xfrm>
            <a:off x="9301983" y="4821806"/>
            <a:ext cx="1305132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Calculator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9BAE897-179A-885D-2A4D-98DEA7721A68}"/>
              </a:ext>
            </a:extLst>
          </p:cNvPr>
          <p:cNvSpPr/>
          <p:nvPr/>
        </p:nvSpPr>
        <p:spPr>
          <a:xfrm>
            <a:off x="10327546" y="3661784"/>
            <a:ext cx="120804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About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DF75EE38-E6ED-1519-BC09-BEE217AB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4274BE-28D2-275A-9A37-A65FD0FACA94}"/>
              </a:ext>
            </a:extLst>
          </p:cNvPr>
          <p:cNvCxnSpPr/>
          <p:nvPr/>
        </p:nvCxnSpPr>
        <p:spPr>
          <a:xfrm flipV="1">
            <a:off x="5980670" y="2063578"/>
            <a:ext cx="0" cy="991991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E38284-6458-BCDE-FE45-46C003906E09}"/>
              </a:ext>
            </a:extLst>
          </p:cNvPr>
          <p:cNvCxnSpPr>
            <a:cxnSpLocks/>
          </p:cNvCxnSpPr>
          <p:nvPr/>
        </p:nvCxnSpPr>
        <p:spPr>
          <a:xfrm flipV="1">
            <a:off x="7066796" y="2063578"/>
            <a:ext cx="1070927" cy="1184323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9FF4B6-F72F-1194-373A-97C52C6404D3}"/>
              </a:ext>
            </a:extLst>
          </p:cNvPr>
          <p:cNvCxnSpPr>
            <a:cxnSpLocks/>
          </p:cNvCxnSpPr>
          <p:nvPr/>
        </p:nvCxnSpPr>
        <p:spPr>
          <a:xfrm flipV="1">
            <a:off x="7292233" y="2475968"/>
            <a:ext cx="2186381" cy="953032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3D4DEA-BC00-3CC1-C504-123A53844393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7353259" y="3188892"/>
            <a:ext cx="2851186" cy="458838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365C77-C3C2-7BF0-F97D-F2C91ADA9AC1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292233" y="3802717"/>
            <a:ext cx="3035313" cy="161632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EAB8452-36A5-B9E4-9F84-78BB2155780C}"/>
              </a:ext>
            </a:extLst>
          </p:cNvPr>
          <p:cNvCxnSpPr>
            <a:cxnSpLocks/>
          </p:cNvCxnSpPr>
          <p:nvPr/>
        </p:nvCxnSpPr>
        <p:spPr>
          <a:xfrm>
            <a:off x="7166919" y="4021447"/>
            <a:ext cx="2135064" cy="90715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CF7D68-295D-5776-BF15-BB6F460C035D}"/>
              </a:ext>
            </a:extLst>
          </p:cNvPr>
          <p:cNvCxnSpPr>
            <a:cxnSpLocks/>
          </p:cNvCxnSpPr>
          <p:nvPr/>
        </p:nvCxnSpPr>
        <p:spPr>
          <a:xfrm>
            <a:off x="6858000" y="4141924"/>
            <a:ext cx="1041391" cy="1269178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C00BAB-431D-8F07-7BEF-721E4FB80F9D}"/>
              </a:ext>
            </a:extLst>
          </p:cNvPr>
          <p:cNvCxnSpPr>
            <a:cxnSpLocks/>
          </p:cNvCxnSpPr>
          <p:nvPr/>
        </p:nvCxnSpPr>
        <p:spPr>
          <a:xfrm>
            <a:off x="6252519" y="4266914"/>
            <a:ext cx="392676" cy="1237269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C9E1E2-2835-64B6-8792-D123373AE93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5177731" y="4212646"/>
            <a:ext cx="525592" cy="1366842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F858BEF-16A4-2029-EE6C-8DF8B1576B2F}"/>
              </a:ext>
            </a:extLst>
          </p:cNvPr>
          <p:cNvCxnSpPr>
            <a:cxnSpLocks/>
          </p:cNvCxnSpPr>
          <p:nvPr/>
        </p:nvCxnSpPr>
        <p:spPr>
          <a:xfrm flipH="1">
            <a:off x="3775139" y="4094409"/>
            <a:ext cx="1368416" cy="116449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EB1AD7-3363-5FB4-6C41-FE8A0F61CD22}"/>
              </a:ext>
            </a:extLst>
          </p:cNvPr>
          <p:cNvCxnSpPr>
            <a:cxnSpLocks/>
          </p:cNvCxnSpPr>
          <p:nvPr/>
        </p:nvCxnSpPr>
        <p:spPr>
          <a:xfrm flipH="1">
            <a:off x="1980003" y="3812567"/>
            <a:ext cx="2919765" cy="20888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3BA2EA1-849E-DD17-A7B0-E6A93739085D}"/>
              </a:ext>
            </a:extLst>
          </p:cNvPr>
          <p:cNvCxnSpPr>
            <a:cxnSpLocks/>
          </p:cNvCxnSpPr>
          <p:nvPr/>
        </p:nvCxnSpPr>
        <p:spPr>
          <a:xfrm flipH="1" flipV="1">
            <a:off x="2080557" y="2722812"/>
            <a:ext cx="2858737" cy="718257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F408E63-FCD6-FF47-029A-71ABE95FB59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843996" y="2224638"/>
            <a:ext cx="1385400" cy="1008328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45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7AC17-6826-C604-4FCD-A4E5BE79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Video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0881A-2A9A-E389-4A97-1D2F255B6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https://youtu.be/9hC3Vglsp28</a:t>
            </a:r>
            <a:endParaRPr lang="en-US" dirty="0"/>
          </a:p>
          <a:p>
            <a:r>
              <a:rPr lang="en-US" dirty="0"/>
              <a:t>For Source code: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>
                <a:hlinkClick r:id="rId3"/>
              </a:rPr>
              <a:t>https://github.com/Moin529/CSE-2112-OOP-Project/tree/main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A2FD5-47A6-083D-62EE-B6242946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4824-2E2D-C64A-38AA-2E8EC4DA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096817-BD17-5808-C4F0-F65D98B8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9732" y="1539722"/>
            <a:ext cx="3916157" cy="18135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BFF4-61C8-257E-BAF6-1CADF754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C0E10-B607-9A28-C715-64C843378B13}"/>
              </a:ext>
            </a:extLst>
          </p:cNvPr>
          <p:cNvSpPr txBox="1"/>
          <p:nvPr/>
        </p:nvSpPr>
        <p:spPr>
          <a:xfrm>
            <a:off x="646111" y="1692876"/>
            <a:ext cx="687915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Intro window that zooms out end closes after a few seconds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Thread and loop is used to control the zoom out and </a:t>
            </a:r>
            <a:r>
              <a:rPr lang="en-US" dirty="0" err="1"/>
              <a:t>Thread.sleep</a:t>
            </a:r>
            <a:r>
              <a:rPr lang="en-US" dirty="0"/>
              <a:t>(5000) is used to keep the window visible for five seconds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Zoom out code:</a:t>
            </a:r>
          </a:p>
          <a:p>
            <a:r>
              <a:rPr lang="en-US" sz="1200" dirty="0"/>
              <a:t>        public static void main(String[] </a:t>
            </a:r>
            <a:r>
              <a:rPr lang="en-US" sz="1200" dirty="0" err="1"/>
              <a:t>args</a:t>
            </a:r>
            <a:r>
              <a:rPr lang="en-US" sz="1200" dirty="0"/>
              <a:t>) {</a:t>
            </a:r>
          </a:p>
          <a:p>
            <a:r>
              <a:rPr lang="en-US" sz="1200" dirty="0"/>
              <a:t>        Splash frame = new Splash();</a:t>
            </a:r>
          </a:p>
          <a:p>
            <a:r>
              <a:rPr lang="en-US" sz="1200" dirty="0"/>
              <a:t>        </a:t>
            </a:r>
          </a:p>
          <a:p>
            <a:r>
              <a:rPr lang="en-US" sz="1200" dirty="0"/>
              <a:t>        int x = 1;</a:t>
            </a:r>
          </a:p>
          <a:p>
            <a:r>
              <a:rPr lang="en-US" sz="1200" dirty="0"/>
              <a:t>        for(int </a:t>
            </a:r>
            <a:r>
              <a:rPr lang="en-US" sz="1200" dirty="0" err="1"/>
              <a:t>i</a:t>
            </a:r>
            <a:r>
              <a:rPr lang="en-US" sz="1200" dirty="0"/>
              <a:t>=1; </a:t>
            </a:r>
            <a:r>
              <a:rPr lang="en-US" sz="1200" dirty="0" err="1"/>
              <a:t>i</a:t>
            </a:r>
            <a:r>
              <a:rPr lang="en-US" sz="1200" dirty="0"/>
              <a:t>&lt;=500; x+=7, </a:t>
            </a:r>
            <a:r>
              <a:rPr lang="en-US" sz="1200" dirty="0" err="1"/>
              <a:t>i</a:t>
            </a:r>
            <a:r>
              <a:rPr lang="en-US" sz="1200" dirty="0"/>
              <a:t>+=6){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frame.setLocation</a:t>
            </a:r>
            <a:r>
              <a:rPr lang="en-US" sz="1200" dirty="0"/>
              <a:t>(780 - (</a:t>
            </a:r>
            <a:r>
              <a:rPr lang="en-US" sz="1200" dirty="0" err="1"/>
              <a:t>x+i</a:t>
            </a:r>
            <a:r>
              <a:rPr lang="en-US" sz="1200" dirty="0"/>
              <a:t>)/2, 400 - (</a:t>
            </a:r>
            <a:r>
              <a:rPr lang="en-US" sz="1200" dirty="0" err="1"/>
              <a:t>i</a:t>
            </a:r>
            <a:r>
              <a:rPr lang="en-US" sz="1200" dirty="0"/>
              <a:t>/2));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frame.setSize</a:t>
            </a:r>
            <a:r>
              <a:rPr lang="en-US" sz="1200" dirty="0"/>
              <a:t>(x + </a:t>
            </a:r>
            <a:r>
              <a:rPr lang="en-US" sz="1200" dirty="0" err="1"/>
              <a:t>i</a:t>
            </a:r>
            <a:r>
              <a:rPr lang="en-US" sz="1200" dirty="0"/>
              <a:t>, </a:t>
            </a:r>
            <a:r>
              <a:rPr lang="en-US" sz="1200" dirty="0" err="1"/>
              <a:t>i</a:t>
            </a:r>
            <a:r>
              <a:rPr lang="en-US" sz="1200" dirty="0"/>
              <a:t>);</a:t>
            </a:r>
          </a:p>
          <a:p>
            <a:r>
              <a:rPr lang="en-US" sz="1200" dirty="0"/>
              <a:t>            try{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Thread.sleep</a:t>
            </a:r>
            <a:r>
              <a:rPr lang="en-US" sz="1200" dirty="0"/>
              <a:t>(10);</a:t>
            </a:r>
          </a:p>
          <a:p>
            <a:r>
              <a:rPr lang="en-US" sz="1200" dirty="0"/>
              <a:t>            }catch(Exception e){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e.printStackTrace</a:t>
            </a:r>
            <a:r>
              <a:rPr lang="en-US" sz="1200" dirty="0"/>
              <a:t>();</a:t>
            </a:r>
          </a:p>
          <a:p>
            <a:r>
              <a:rPr lang="en-US" sz="1200" dirty="0"/>
              <a:t>            }</a:t>
            </a:r>
          </a:p>
          <a:p>
            <a:r>
              <a:rPr lang="en-US" sz="1200" dirty="0"/>
              <a:t>        }</a:t>
            </a:r>
          </a:p>
          <a:p>
            <a:r>
              <a:rPr lang="en-US" sz="1200" dirty="0"/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ADAC9-DBC9-68BB-FD96-78784D705B79}"/>
              </a:ext>
            </a:extLst>
          </p:cNvPr>
          <p:cNvSpPr txBox="1"/>
          <p:nvPr/>
        </p:nvSpPr>
        <p:spPr>
          <a:xfrm>
            <a:off x="6660292" y="4609070"/>
            <a:ext cx="5041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Added image using </a:t>
            </a:r>
            <a:r>
              <a:rPr lang="en-US" dirty="0" err="1"/>
              <a:t>ImageIcon</a:t>
            </a:r>
            <a:r>
              <a:rPr lang="en-US" dirty="0"/>
              <a:t> and set it to a label</a:t>
            </a:r>
          </a:p>
        </p:txBody>
      </p:sp>
    </p:spTree>
    <p:extLst>
      <p:ext uri="{BB962C8B-B14F-4D97-AF65-F5344CB8AC3E}">
        <p14:creationId xmlns:p14="http://schemas.microsoft.com/office/powerpoint/2010/main" val="324655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93E4-59C9-7BBE-167A-FD3828D0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B7B38-86BB-1E55-990F-898458CCA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447437"/>
            <a:ext cx="4926786" cy="4607373"/>
          </a:xfrm>
        </p:spPr>
        <p:txBody>
          <a:bodyPr/>
          <a:lstStyle/>
          <a:p>
            <a:r>
              <a:rPr lang="en-US" dirty="0"/>
              <a:t>In a different Conn class we make objects of Connection(c) and Statement(s)</a:t>
            </a:r>
          </a:p>
          <a:p>
            <a:r>
              <a:rPr lang="en-US" dirty="0"/>
              <a:t>We put the code for connecting to database in try-catch: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Class.forName</a:t>
            </a:r>
            <a:r>
              <a:rPr lang="en-US" dirty="0"/>
              <a:t>("</a:t>
            </a:r>
            <a:r>
              <a:rPr lang="en-US" dirty="0" err="1"/>
              <a:t>com.mysql.cj.jdbc.Driver</a:t>
            </a:r>
            <a:r>
              <a:rPr lang="en-US" dirty="0"/>
              <a:t>");</a:t>
            </a:r>
          </a:p>
          <a:p>
            <a:pPr marL="0" indent="0">
              <a:buNone/>
            </a:pPr>
            <a:r>
              <a:rPr lang="en-US" dirty="0"/>
              <a:t>c = </a:t>
            </a:r>
            <a:r>
              <a:rPr lang="en-US" dirty="0" err="1"/>
              <a:t>DriverManager.getConnection</a:t>
            </a:r>
            <a:r>
              <a:rPr lang="en-US" dirty="0"/>
              <a:t>("</a:t>
            </a:r>
            <a:r>
              <a:rPr lang="en-US" dirty="0" err="1"/>
              <a:t>jdbc:mysql</a:t>
            </a:r>
            <a:r>
              <a:rPr lang="en-US" dirty="0"/>
              <a:t>://localhost:3306/</a:t>
            </a:r>
            <a:r>
              <a:rPr lang="en-US" dirty="0" err="1"/>
              <a:t>travelmanagementsystem</a:t>
            </a:r>
            <a:r>
              <a:rPr lang="en-US" dirty="0"/>
              <a:t>", "root", “&lt;your password&gt;");</a:t>
            </a:r>
          </a:p>
          <a:p>
            <a:pPr marL="0" indent="0">
              <a:buNone/>
            </a:pPr>
            <a:r>
              <a:rPr lang="en-US" dirty="0"/>
              <a:t>s = </a:t>
            </a:r>
            <a:r>
              <a:rPr lang="en-US" dirty="0" err="1"/>
              <a:t>c.createStatement</a:t>
            </a:r>
            <a:r>
              <a:rPr lang="en-US" dirty="0"/>
              <a:t>();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38FA9-5937-257A-C70B-174D73E5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D9DD-5988-94F0-542F-BACA3518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892" y="1447437"/>
            <a:ext cx="5250042" cy="3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8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E51D-BD09-2495-AE31-10A12AE5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6A6756-27D0-B722-0545-F1FF3E388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150" y="1334720"/>
            <a:ext cx="5118156" cy="22734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99E2-D6D2-9B92-F010-31464CC5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8692F-F173-97BE-2EBD-45DE37E45E48}"/>
              </a:ext>
            </a:extLst>
          </p:cNvPr>
          <p:cNvSpPr txBox="1"/>
          <p:nvPr/>
        </p:nvSpPr>
        <p:spPr>
          <a:xfrm>
            <a:off x="518984" y="1544595"/>
            <a:ext cx="5894173" cy="502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Labels : LOG IN, Username, Password, Trouble in Log 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Buttons : Log In, Sign Up, Forget Password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Text Fields : </a:t>
            </a:r>
            <a:r>
              <a:rPr lang="en-US" dirty="0" err="1"/>
              <a:t>tfusername</a:t>
            </a:r>
            <a:r>
              <a:rPr lang="en-US" dirty="0"/>
              <a:t>, </a:t>
            </a:r>
            <a:r>
              <a:rPr lang="en-US" dirty="0" err="1"/>
              <a:t>tfpassword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Setting the size of window: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setSize</a:t>
            </a:r>
            <a:r>
              <a:rPr lang="en-US" dirty="0"/>
              <a:t>(900, 400);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</a:t>
            </a:r>
            <a:r>
              <a:rPr lang="en-US" dirty="0" err="1"/>
              <a:t>setLocation</a:t>
            </a:r>
            <a:r>
              <a:rPr lang="en-US" dirty="0"/>
              <a:t>(350, 220);</a:t>
            </a:r>
          </a:p>
          <a:p>
            <a:pPr>
              <a:lnSpc>
                <a:spcPct val="150000"/>
              </a:lnSpc>
            </a:pPr>
            <a:r>
              <a:rPr lang="en-US" dirty="0"/>
              <a:t>			or,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setBounds</a:t>
            </a:r>
            <a:r>
              <a:rPr lang="en-US" dirty="0"/>
              <a:t>(350, 220, 900, 400);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Two panels : p1(blue), p2(white)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credentials matches data from database user can log in </a:t>
            </a:r>
          </a:p>
        </p:txBody>
      </p:sp>
    </p:spTree>
    <p:extLst>
      <p:ext uri="{BB962C8B-B14F-4D97-AF65-F5344CB8AC3E}">
        <p14:creationId xmlns:p14="http://schemas.microsoft.com/office/powerpoint/2010/main" val="4174085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425</TotalTime>
  <Words>1549</Words>
  <Application>Microsoft Office PowerPoint</Application>
  <PresentationFormat>Widescreen</PresentationFormat>
  <Paragraphs>271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Arial</vt:lpstr>
      <vt:lpstr>Century Gothic</vt:lpstr>
      <vt:lpstr>Times New Roman</vt:lpstr>
      <vt:lpstr>Wingdings</vt:lpstr>
      <vt:lpstr>Wingdings 3</vt:lpstr>
      <vt:lpstr>Ion</vt:lpstr>
      <vt:lpstr>Travel and tourism management System</vt:lpstr>
      <vt:lpstr>Aim</vt:lpstr>
      <vt:lpstr>Features</vt:lpstr>
      <vt:lpstr>Diagram of the project</vt:lpstr>
      <vt:lpstr>Diagram of the project</vt:lpstr>
      <vt:lpstr>Video Link</vt:lpstr>
      <vt:lpstr>Splash</vt:lpstr>
      <vt:lpstr>Connection to MySQL</vt:lpstr>
      <vt:lpstr>Log In Menu</vt:lpstr>
      <vt:lpstr>Sign Up</vt:lpstr>
      <vt:lpstr>Forget Password</vt:lpstr>
      <vt:lpstr>Loading Screen</vt:lpstr>
      <vt:lpstr>Dashboard</vt:lpstr>
      <vt:lpstr>Add Personal Details</vt:lpstr>
      <vt:lpstr>Update Personal Details</vt:lpstr>
      <vt:lpstr>View Personal Details</vt:lpstr>
      <vt:lpstr>Delete Account</vt:lpstr>
      <vt:lpstr>Check Package</vt:lpstr>
      <vt:lpstr>Book Package</vt:lpstr>
      <vt:lpstr>View Package</vt:lpstr>
      <vt:lpstr>View Hotels</vt:lpstr>
      <vt:lpstr>Book Hotel</vt:lpstr>
      <vt:lpstr>Book Hotel</vt:lpstr>
      <vt:lpstr>View Booked Hotel</vt:lpstr>
      <vt:lpstr>Destinations</vt:lpstr>
      <vt:lpstr>Calculator</vt:lpstr>
      <vt:lpstr>Calculator</vt:lpstr>
      <vt:lpstr>Future Enhancement</vt:lpstr>
      <vt:lpstr>Contributions</vt:lpstr>
      <vt:lpstr>Tools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Mahmudur Rahman</dc:creator>
  <cp:lastModifiedBy>Mahmudur Rahman</cp:lastModifiedBy>
  <cp:revision>23</cp:revision>
  <dcterms:created xsi:type="dcterms:W3CDTF">2025-01-29T08:10:09Z</dcterms:created>
  <dcterms:modified xsi:type="dcterms:W3CDTF">2025-02-01T16:10:54Z</dcterms:modified>
</cp:coreProperties>
</file>